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EF"/>
    <a:srgbClr val="F6F5EE"/>
    <a:srgbClr val="FEF7F6"/>
    <a:srgbClr val="F2EEEA"/>
    <a:srgbClr val="F3F3EA"/>
    <a:srgbClr val="FCF3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94703" autoAdjust="0"/>
  </p:normalViewPr>
  <p:slideViewPr>
    <p:cSldViewPr snapToGrid="0">
      <p:cViewPr varScale="1">
        <p:scale>
          <a:sx n="83" d="100"/>
          <a:sy n="83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5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8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07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0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5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6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7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6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9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5BE8-4B98-42D9-A4D5-D70C68138D4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3B94-7729-4E14-A6FB-7D2C2397D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ativekirklees.com/" TargetMode="External"/><Relationship Id="rId3" Type="http://schemas.openxmlformats.org/officeDocument/2006/relationships/hyperlink" Target="https://hcmf.co.uk/" TargetMode="External"/><Relationship Id="rId7" Type="http://schemas.openxmlformats.org/officeDocument/2006/relationships/hyperlink" Target="http://www.shepleyspringfestival.co.uk/" TargetMode="External"/><Relationship Id="rId12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lmfirthfestivaloffolk.co.uk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cleckheatonfolkfestival.org/" TargetMode="External"/><Relationship Id="rId10" Type="http://schemas.openxmlformats.org/officeDocument/2006/relationships/image" Target="../media/image2.emf"/><Relationship Id="rId4" Type="http://schemas.openxmlformats.org/officeDocument/2006/relationships/hyperlink" Target="https://www.marsdenjazzfestival.com/" TargetMode="External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2038350"/>
            <a:ext cx="7247745" cy="34228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" y="139723"/>
            <a:ext cx="2840246" cy="1379726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82" y="140634"/>
            <a:ext cx="3571475" cy="11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519449"/>
            <a:ext cx="2627349" cy="53385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57" y="1663378"/>
            <a:ext cx="2667000" cy="5194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650" y="2438399"/>
            <a:ext cx="1286570" cy="1289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23" y="406109"/>
            <a:ext cx="3280207" cy="8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84 -0.05973 L 0.01484 -0.05949 C -0.00938 -0.02755 0.01133 -0.05301 -0.00391 -0.0375 C -0.0056 -0.03588 -0.00716 -0.03403 -0.0086 -0.03195 C -0.01081 -0.0294 -0.01263 -0.02593 -0.01485 -0.02361 C -0.01628 -0.02223 -0.01797 -0.02176 -0.01953 -0.02084 C -0.02526 -0.00556 -0.01953 -0.01852 -0.02735 -0.00695 C -0.02917 -0.00463 -0.03034 -0.00093 -0.03203 0.00139 C -0.04076 0.01227 -0.04154 0.00162 -0.05078 0.02361 C -0.06042 0.04629 -0.05013 0.02384 -0.06172 0.04305 C -0.06615 0.05 -0.07006 0.05787 -0.07422 0.06527 L -0.08516 0.08472 L -0.08985 0.09305 C -0.09141 0.09583 -0.09258 0.09953 -0.09453 0.10139 C -0.09662 0.10324 -0.09896 0.1044 -0.10078 0.10694 C -0.10326 0.10995 -0.10482 0.11458 -0.10703 0.11805 C -0.11003 0.12222 -0.11641 0.12916 -0.11641 0.1294 C -0.11992 0.14722 -0.11511 0.1294 -0.12266 0.14027 C -0.12422 0.14236 -0.12461 0.14583 -0.12578 0.14861 C -0.12722 0.15162 -0.12904 0.15393 -0.13047 0.15694 C -0.13269 0.16134 -0.13438 0.16643 -0.13672 0.17083 C -0.1461 0.18727 -0.13972 0.17199 -0.14766 0.18472 C -0.15104 0.18981 -0.15469 0.19467 -0.15703 0.20139 C -0.15808 0.20416 -0.15899 0.20717 -0.16016 0.20972 C -0.1642 0.21736 -0.1694 0.22315 -0.17266 0.23194 C -0.17683 0.24305 -0.17422 0.23842 -0.18047 0.24583 C -0.18151 0.24861 -0.18229 0.25162 -0.1836 0.25416 C -0.18503 0.25648 -0.18711 0.25717 -0.18828 0.25972 C -0.19961 0.2831 -0.18698 0.26643 -0.19766 0.27916 C -0.2017 0.30694 -0.19571 0.27824 -0.20391 0.29305 C -0.20508 0.2949 -0.20456 0.29884 -0.20547 0.30139 C -0.20677 0.30463 -0.20886 0.30648 -0.21016 0.30972 C -0.21146 0.31227 -0.21198 0.31551 -0.21328 0.31805 C -0.21472 0.32037 -0.21654 0.32129 -0.21797 0.32361 C -0.21979 0.32592 -0.2211 0.32916 -0.22266 0.33194 C -0.22578 0.34815 -0.22188 0.3331 -0.22891 0.34583 C -0.23034 0.34815 -0.23086 0.35139 -0.23203 0.35416 C -0.23347 0.35717 -0.23529 0.35949 -0.23672 0.3625 C -0.24453 0.37847 -0.23789 0.36921 -0.2461 0.37916 C -0.25365 0.39907 -0.24974 0.39097 -0.25703 0.40416 C -0.25834 0.41088 -0.25873 0.41527 -0.26172 0.42083 C -0.26315 0.42315 -0.26485 0.42453 -0.26641 0.42639 C -0.26693 0.42916 -0.26641 0.43379 -0.26797 0.43472 C -0.27565 0.43842 -0.28021 0.42731 -0.28516 0.42083 C -0.28672 0.41875 -0.28841 0.41736 -0.28985 0.41527 C -0.29167 0.41273 -0.29271 0.40902 -0.29453 0.40694 C -0.29597 0.40509 -0.29779 0.40532 -0.29922 0.40416 C -0.30196 0.40162 -0.30456 0.39861 -0.30703 0.39583 C -0.30873 0.39398 -0.31029 0.39236 -0.31172 0.39027 C -0.31354 0.38773 -0.31459 0.38402 -0.31641 0.38194 C -0.31784 0.38009 -0.31966 0.38032 -0.3211 0.37916 C -0.32383 0.37662 -0.32644 0.37384 -0.32891 0.37083 C -0.33321 0.36551 -0.33711 0.35926 -0.34141 0.35416 C -0.34297 0.35231 -0.34466 0.35069 -0.3461 0.34861 C -0.34792 0.34606 -0.34909 0.34259 -0.35078 0.34027 C -0.35495 0.33426 -0.35547 0.33472 -0.36016 0.33194 C -0.36328 0.32639 -0.36589 0.31944 -0.36953 0.31527 L -0.37891 0.30416 C -0.37995 0.30139 -0.38073 0.29791 -0.38203 0.29583 C -0.3849 0.29143 -0.39141 0.28472 -0.39141 0.28495 C -0.39245 0.28194 -0.39349 0.27893 -0.39453 0.27639 C -0.39766 0.26852 -0.39909 0.26342 -0.40391 0.25972 C -0.40599 0.2581 -0.40808 0.25787 -0.41016 0.25694 C -0.42644 0.23773 -0.40131 0.2669 -0.4211 0.24583 C -0.42435 0.24236 -0.42735 0.23842 -0.43047 0.23472 C -0.43203 0.23287 -0.43347 0.22986 -0.43516 0.22916 L -0.44141 0.22639 C -0.44714 0.21944 -0.45157 0.21389 -0.4586 0.20972 L -0.46797 0.20416 C -0.46953 0.20324 -0.47123 0.20254 -0.47266 0.20139 C -0.47474 0.19953 -0.47696 0.19768 -0.47891 0.19583 C -0.4806 0.19398 -0.48203 0.19166 -0.4836 0.19027 C -0.48894 0.18541 -0.48854 0.18912 -0.49453 0.18472 C -0.49896 0.18148 -0.50261 0.17546 -0.50703 0.17361 C -0.50912 0.17268 -0.51133 0.17199 -0.51328 0.17083 C -0.5155 0.16921 -0.51732 0.16643 -0.51953 0.16527 C -0.52266 0.16365 -0.52591 0.16365 -0.52891 0.1625 C -0.5306 0.1618 -0.53203 0.16065 -0.5336 0.15972 C -0.54974 0.16065 -0.56602 0.16088 -0.58203 0.1625 C -0.58529 0.16273 -0.58828 0.16435 -0.59141 0.16527 C -0.59506 0.1662 -0.59883 0.16666 -0.60235 0.16805 C -0.60456 0.16852 -0.60651 0.17014 -0.6086 0.17083 C -0.62735 0.17615 -0.62448 0.17083 -0.64922 0.18194 C -0.65131 0.18287 -0.65339 0.18379 -0.65547 0.18472 C -0.65808 0.18565 -0.66081 0.18634 -0.66328 0.1875 C -0.67539 0.19282 -0.6586 0.18773 -0.67578 0.19305 C -0.67943 0.19398 -0.68321 0.19467 -0.68672 0.19583 C -0.70508 0.20069 -0.68672 0.19676 -0.71016 0.20139 C -0.71276 0.20324 -0.71537 0.20509 -0.71797 0.20694 C -0.71953 0.20787 -0.72123 0.20833 -0.72266 0.20972 C -0.72696 0.21296 -0.73099 0.21713 -0.73516 0.22083 C -0.73724 0.22268 -0.73933 0.22477 -0.74141 0.22639 C -0.74401 0.22824 -0.74675 0.22986 -0.74922 0.23194 C -0.75144 0.23356 -0.75339 0.23565 -0.75547 0.2375 C -0.75703 0.23865 -0.75873 0.23889 -0.76016 0.24027 C -0.76185 0.24166 -0.76315 0.24444 -0.76485 0.24583 C -0.77097 0.25 -0.778 0.25069 -0.7836 0.25694 C -0.78933 0.26273 -0.79193 0.2662 -0.79766 0.27083 C -0.80521 0.27662 -0.80508 0.275 -0.81172 0.28194 C -0.81953 0.28958 -0.81381 0.28588 -0.82266 0.29583 C -0.82891 0.30254 -0.83503 0.30949 -0.84141 0.31527 C -0.84453 0.31805 -0.84792 0.32014 -0.85078 0.32361 C -0.85274 0.32569 -0.86003 0.3375 -0.86328 0.34027 C -0.87826 0.35185 -0.86745 0.33842 -0.88047 0.35416 C -0.88269 0.35671 -0.88464 0.35995 -0.88672 0.3625 C -0.88881 0.36458 -0.89102 0.36597 -0.89297 0.36805 C -0.89675 0.37176 -0.90065 0.37754 -0.90391 0.38194 C -0.90547 0.38379 -0.90729 0.38518 -0.9086 0.3875 C -0.91146 0.39166 -0.91341 0.39745 -0.91641 0.40139 C -0.91875 0.40416 -0.92188 0.4044 -0.92422 0.40694 C -0.92657 0.40902 -0.92839 0.41273 -0.93047 0.41527 C -0.93256 0.41736 -0.93477 0.41875 -0.93672 0.42083 C -0.93841 0.42245 -0.93985 0.42453 -0.94141 0.42639 C -0.95834 0.44328 -0.93412 0.41574 -0.95703 0.44305 L -0.96172 0.44861 C -0.9612 0.44583 -0.9612 0.44259 -0.96016 0.44027 C -0.95677 0.43148 -0.95378 0.42893 -0.94922 0.42361 C -0.94089 0.40139 -0.95183 0.42824 -0.94141 0.40972 C -0.93959 0.40625 -0.93854 0.40185 -0.93672 0.39861 C -0.92201 0.36944 -0.93308 0.3919 -0.9211 0.37361 C -0.91888 0.37014 -0.91693 0.3662 -0.91485 0.3625 C -0.9112 0.35486 -0.90716 0.34352 -0.90235 0.3375 C -0.90104 0.33565 -0.89909 0.33611 -0.89766 0.33472 C -0.89284 0.32963 -0.88763 0.325 -0.8836 0.31805 C -0.87253 0.29815 -0.88672 0.32199 -0.8711 0.30139 C -0.8694 0.29884 -0.86784 0.29606 -0.86641 0.29305 C -0.86524 0.29027 -0.86485 0.2868 -0.86328 0.28472 C -0.86159 0.28194 -0.85912 0.28102 -0.85703 0.27916 C -0.85365 0.27083 -0.85209 0.26597 -0.84766 0.25972 C -0.84623 0.2574 -0.84453 0.25602 -0.84297 0.25416 C -0.84089 0.25139 -0.83894 0.24838 -0.83672 0.24583 C -0.83529 0.24375 -0.83347 0.24236 -0.83203 0.24027 C -0.82878 0.23495 -0.8267 0.22708 -0.82266 0.22361 C -0.81315 0.21504 -0.81836 0.22014 -0.80703 0.20694 C -0.80547 0.20509 -0.80391 0.20324 -0.80235 0.20139 C -0.80026 0.19861 -0.79818 0.19606 -0.7961 0.19305 C -0.79453 0.19027 -0.79336 0.1868 -0.79141 0.18472 C -0.78854 0.18125 -0.78516 0.17916 -0.78203 0.17639 C -0.77513 0.15764 -0.78334 0.17592 -0.77422 0.16527 C -0.75521 0.14259 -0.78607 0.17222 -0.76328 0.14861 C -0.75938 0.14444 -0.75456 0.14236 -0.75078 0.1375 C -0.7487 0.13472 -0.74688 0.13125 -0.74453 0.12916 C -0.74323 0.12754 -0.74141 0.12777 -0.73985 0.12639 C -0.73295 0.11944 -0.72631 0.11157 -0.71953 0.10416 C -0.71641 0.10046 -0.71354 0.09583 -0.71016 0.09305 C -0.70808 0.0912 -0.70599 0.08935 -0.70391 0.0875 C -0.70235 0.08565 -0.70091 0.08356 -0.69922 0.08194 C -0.69571 0.07801 -0.69193 0.07477 -0.68828 0.07083 C -0.6862 0.06828 -0.68451 0.06435 -0.68203 0.0625 C -0.67969 0.06041 -0.67683 0.06065 -0.67422 0.05972 C -0.67266 0.05787 -0.67123 0.05555 -0.66953 0.05416 C -0.6681 0.05277 -0.66628 0.05277 -0.66485 0.05139 C -0.66263 0.04907 -0.66068 0.04606 -0.6586 0.04305 C -0.65703 0.04051 -0.65599 0.03634 -0.65391 0.03472 C -0.65157 0.0324 -0.6487 0.03287 -0.6461 0.03194 C -0.63425 0.01065 -0.65104 0.03865 -0.63203 0.01527 C -0.62969 0.01227 -0.62826 0.00717 -0.62578 0.00416 C -0.62175 -0.00139 -0.61615 -0.00278 -0.61172 -0.00695 C -0.60951 -0.00926 -0.60795 -0.01343 -0.60547 -0.01528 C -0.59948 -0.02014 -0.59271 -0.0213 -0.58672 -0.02639 C -0.58256 -0.0301 -0.57813 -0.0331 -0.57422 -0.0375 C -0.5711 -0.04121 -0.56836 -0.04584 -0.56485 -0.04861 C -0.56146 -0.05162 -0.55756 -0.05185 -0.55391 -0.05417 C -0.55065 -0.05648 -0.54779 -0.06019 -0.54453 -0.0625 C -0.52969 -0.07315 -0.54805 -0.05533 -0.53047 -0.07084 C -0.52787 -0.07338 -0.52539 -0.07662 -0.52266 -0.07917 C -0.52071 -0.08125 -0.51849 -0.08287 -0.51641 -0.08473 C -0.51485 -0.08658 -0.51354 -0.08912 -0.51172 -0.09028 C -0.50873 -0.09283 -0.50547 -0.09375 -0.50235 -0.09584 C -0.50026 -0.09746 -0.49818 -0.09954 -0.4961 -0.10139 C -0.49453 -0.10324 -0.49323 -0.10579 -0.49141 -0.10695 C -0.48815 -0.10973 -0.47995 -0.11389 -0.47578 -0.11528 C -0.47279 -0.11644 -0.46953 -0.11713 -0.46641 -0.11806 C -0.45547 -0.13125 -0.4694 -0.11621 -0.45391 -0.12639 C -0.44258 -0.13403 -0.45664 -0.13195 -0.44297 -0.13195 " pathEditMode="relative" rAng="0" ptsTypes="AAAAAAAAAAAAAAAAAAAAAAAAAAAAAAAAAAAAAAAAAAAAAAAAAAAAAAAAAAAAAAAAAAA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28" y="217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" y="747445"/>
            <a:ext cx="10752367" cy="1318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48" y="2257426"/>
            <a:ext cx="11920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Which other sports could you use to create new chants?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Which other teams could you use?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Which local festivals involve new compositions?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hlinkClick r:id="rId3"/>
              </a:rPr>
              <a:t>Huddersfield Contemporary Music Festival 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hlinkClick r:id="rId4"/>
              </a:rPr>
              <a:t>Marsden Jazz Festival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hlinkClick r:id="rId5"/>
              </a:rPr>
              <a:t>Cleckheaton</a:t>
            </a:r>
            <a:r>
              <a:rPr lang="en-GB" sz="2400" dirty="0">
                <a:solidFill>
                  <a:schemeClr val="bg1"/>
                </a:solidFill>
                <a:hlinkClick r:id="rId5"/>
              </a:rPr>
              <a:t> Folk Festival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hlinkClick r:id="rId6"/>
              </a:rPr>
              <a:t>Holmfirth Folk Festival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hlinkClick r:id="rId7"/>
              </a:rPr>
              <a:t>Shepley Spring Festival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For more information about other festivals please visit </a:t>
            </a:r>
            <a:r>
              <a:rPr lang="en-GB" sz="2400" dirty="0">
                <a:solidFill>
                  <a:schemeClr val="bg1"/>
                </a:solidFill>
                <a:hlinkClick r:id="rId8"/>
              </a:rPr>
              <a:t>Creative Kirklees 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550" y="2640051"/>
            <a:ext cx="933450" cy="935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3" y="5638799"/>
            <a:ext cx="2225917" cy="10812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371" y="5717722"/>
            <a:ext cx="2798986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14" y="5865041"/>
            <a:ext cx="2570717" cy="6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1.25E-6 0.00023 C -0.00716 0.00741 -0.01432 0.01551 -0.02188 0.02222 C -0.02396 0.02407 -0.02591 0.02593 -0.02813 0.02778 C -0.02956 0.0287 -0.03125 0.02917 -0.03281 0.03056 C -0.05599 0.04931 -0.03672 0.03681 -0.05143 0.04445 C -0.05313 0.04514 -0.05456 0.04676 -0.05612 0.04722 C -0.06133 0.04861 -0.06667 0.04884 -0.07175 0.05 C -0.075 0.0507 -0.078 0.05185 -0.08112 0.05278 C -0.08477 0.0537 -0.08854 0.05463 -0.09206 0.05556 C -0.09922 0.06181 -0.10261 0.0662 -0.10925 0.06945 C -0.11341 0.0713 -0.11771 0.07315 -0.12175 0.075 C -0.12383 0.07593 -0.12604 0.07662 -0.12813 0.07778 C -0.13164 0.07963 -0.13542 0.08079 -0.13906 0.08333 C -0.14232 0.08542 -0.14505 0.08935 -0.14844 0.09167 C -0.16341 0.10185 -0.16315 0.10116 -0.17487 0.10556 C -0.18555 0.11482 -0.19388 0.12315 -0.20469 0.13056 C -0.21289 0.13611 -0.21745 0.1375 -0.22656 0.14167 C -0.24102 0.15695 -0.22748 0.14352 -0.24219 0.15556 C -0.25599 0.16667 -0.24662 0.16157 -0.25768 0.16667 C -0.26081 0.17037 -0.2638 0.17431 -0.26719 0.17778 C -0.26862 0.17917 -0.27031 0.1794 -0.27188 0.18056 C -0.27448 0.18218 -0.27695 0.18449 -0.27969 0.18611 C -0.28203 0.18727 -0.29089 0.18935 -0.29362 0.19167 C -0.29909 0.1956 -0.30404 0.20093 -0.30925 0.20556 C -0.31146 0.20741 -0.31328 0.20995 -0.31563 0.21111 C -0.31966 0.21296 -0.32409 0.21389 -0.32813 0.21667 C -0.33242 0.21945 -0.3362 0.22454 -0.34063 0.22778 C -0.34987 0.23426 -0.3457 0.23171 -0.35313 0.23611 C -0.35443 0.23796 -0.36172 0.24792 -0.36393 0.25 C -0.3655 0.25116 -0.36719 0.25116 -0.36862 0.25278 C -0.37201 0.25602 -0.37487 0.26019 -0.37813 0.26389 C -0.37956 0.26574 -0.38112 0.26782 -0.38281 0.26945 C -0.3849 0.2713 -0.38698 0.27269 -0.38893 0.275 C -0.40781 0.29583 -0.38125 0.26991 -0.40313 0.29167 C -0.40508 0.29352 -0.40742 0.29468 -0.40925 0.29722 C -0.42305 0.31551 -0.40703 0.30324 -0.42487 0.31389 C -0.42695 0.31667 -0.42891 0.31991 -0.43125 0.32222 C -0.43359 0.32454 -0.43646 0.32546 -0.43906 0.32778 C -0.44063 0.32917 -0.44206 0.33148 -0.44375 0.33333 C -0.4457 0.33519 -0.44792 0.33681 -0.44987 0.33889 C -0.4556 0.34445 -0.47083 0.36227 -0.478 0.36667 L -0.48268 0.36945 C -0.48477 0.37222 -0.48672 0.37546 -0.48906 0.37778 C -0.49037 0.37917 -0.49219 0.37917 -0.49362 0.38056 C -0.4974 0.3838 -0.50104 0.38773 -0.50469 0.39167 C -0.50886 0.39607 -0.51354 0.40278 -0.51719 0.40833 C -0.51875 0.41088 -0.51992 0.41458 -0.52188 0.41667 C -0.52422 0.41921 -0.52695 0.42037 -0.52969 0.42222 C -0.53386 0.42963 -0.53516 0.43287 -0.54063 0.43889 C -0.54258 0.44097 -0.54492 0.4419 -0.54675 0.44445 C -0.55951 0.46042 -0.54453 0.44468 -0.55469 0.46111 C -0.55899 0.46806 -0.5638 0.47454 -0.56862 0.48056 C -0.57031 0.48241 -0.57175 0.48449 -0.57344 0.48611 C -0.57565 0.48796 -0.58229 0.49074 -0.58438 0.49167 C -0.58594 0.49445 -0.58711 0.49769 -0.58893 0.5 C -0.60313 0.51667 -0.58359 0.48634 -0.59844 0.50833 C -0.60013 0.51065 -0.6013 0.51412 -0.603 0.51667 C -0.60716 0.52245 -0.60768 0.52199 -0.6125 0.525 C -0.61302 0.52778 -0.61302 0.53102 -0.61393 0.53333 C -0.61615 0.5382 -0.62031 0.53982 -0.62344 0.54167 C -0.6319 0.53148 -0.62461 0.54167 -0.63125 0.52778 C -0.63255 0.52454 -0.63451 0.52245 -0.63581 0.51945 C -0.63815 0.51412 -0.63945 0.50741 -0.64206 0.50278 C -0.64948 0.48958 -0.64453 0.49954 -0.65 0.48611 C -0.65143 0.48218 -0.65326 0.4787 -0.65456 0.475 C -0.65586 0.4713 -0.65651 0.46736 -0.65781 0.46389 C -0.65912 0.45995 -0.66068 0.45602 -0.66237 0.45278 C -0.66537 0.44676 -0.67188 0.43611 -0.67188 0.43634 C -0.6724 0.43241 -0.67253 0.42847 -0.67331 0.425 C -0.675 0.41806 -0.67839 0.4132 -0.68112 0.40833 C -0.68412 0.39236 -0.6806 0.40718 -0.68737 0.39167 C -0.69727 0.36921 -0.68932 0.38009 -0.69844 0.36945 C -0.70208 0.34954 -0.69688 0.37338 -0.70469 0.35278 C -0.71068 0.33657 -0.70039 0.35116 -0.71094 0.33889 C -0.7181 0.31968 -0.70886 0.34282 -0.72018 0.31945 C -0.72721 0.30486 -0.71901 0.3162 -0.728 0.30556 C -0.73177 0.29537 -0.73594 0.2831 -0.74219 0.27778 C -0.74427 0.27593 -0.74649 0.27454 -0.74844 0.27222 C -0.75013 0.26991 -0.7513 0.2662 -0.753 0.26389 C -0.75703 0.25787 -0.76146 0.25278 -0.7655 0.24722 C -0.76758 0.24445 -0.7694 0.24051 -0.77175 0.23889 C -0.77435 0.23704 -0.77708 0.23542 -0.77956 0.23333 C -0.78125 0.23171 -0.78268 0.2294 -0.78425 0.22778 C -0.78633 0.2257 -0.78854 0.22431 -0.7905 0.22222 C -0.79375 0.21875 -0.79623 0.21227 -0.79987 0.21111 L -0.80781 0.20833 C -0.80938 0.20556 -0.81068 0.20232 -0.81237 0.2 C -0.81836 0.1919 -0.81914 0.19213 -0.82487 0.18889 C -0.84349 0.16389 -0.81992 0.19329 -0.8375 0.17778 C -0.84076 0.17477 -0.84375 0.17037 -0.84688 0.16667 C -0.84831 0.16482 -0.84961 0.16157 -0.85143 0.16111 C -0.86146 0.15741 -0.85677 0.15926 -0.86563 0.15556 C -0.86706 0.1537 -0.86849 0.15116 -0.87031 0.15 C -0.87279 0.14815 -0.87552 0.14815 -0.878 0.14722 C -0.87969 0.1463 -0.88112 0.14514 -0.88281 0.14445 C -0.88477 0.14329 -0.88685 0.14259 -0.88906 0.14167 C -0.90248 0.1257 -0.88542 0.14468 -0.89844 0.13333 C -0.9 0.13171 -0.9013 0.12894 -0.903 0.12778 C -0.91003 0.12222 -0.90794 0.12755 -0.91393 0.12222 C -0.91563 0.1206 -0.91693 0.11759 -0.91875 0.11667 C -0.92266 0.11389 -0.92721 0.11389 -0.93125 0.11111 C -0.93451 0.10857 -0.93984 0.10463 -0.94362 0.10278 C -0.94779 0.1007 -0.95195 0.09907 -0.95612 0.09722 C -0.9582 0.0963 -0.96029 0.09491 -0.9625 0.09445 L -0.97344 0.09167 C -0.978 0.08889 -0.98255 0.08495 -0.98737 0.08333 C -1.01133 0.07477 -0.9737 0.08773 -1.00768 0.07778 C -1.0099 0.07708 -1.01185 0.075 -1.01393 0.075 C -1.03633 0.07315 -1.05886 0.07315 -1.08112 0.07222 C -1.07956 0.06945 -1.07826 0.0662 -1.07643 0.06389 C -1.07357 0.05972 -1.06706 0.05278 -1.06706 0.05301 C -1.06602 0.05 -1.06537 0.04676 -1.06393 0.04445 C -1.06263 0.0419 -1.06055 0.04144 -1.05938 0.03889 C -1.05833 0.03657 -1.05886 0.03264 -1.05768 0.03056 C -1.05612 0.02685 -1.05339 0.02546 -1.05143 0.02222 C -1.04102 0.0037 -1.05612 0.02315 -1.04375 0.00833 C -1.02787 -0.0338 -1.04492 0.00926 -1.03268 -0.01667 C -1.03151 -0.01944 -1.03086 -0.02245 -1.02956 -0.025 C -1.02826 -0.02824 -1.02643 -0.03055 -1.025 -0.03333 C -1.02318 -0.03704 -1.02175 -0.04074 -1.02018 -0.04444 C -1.01914 -0.04722 -1.01862 -0.05069 -1.01706 -0.05278 C -1.01537 -0.05555 -1.01289 -0.05648 -1.01081 -0.05833 C -1.00586 -0.06366 -0.99974 -0.07292 -0.99688 -0.08055 C -0.99128 -0.0956 -0.99505 -0.08657 -0.98425 -0.10555 C -0.98268 -0.10833 -0.98086 -0.11065 -0.97956 -0.11389 C -0.97865 -0.11667 -0.978 -0.12014 -0.97643 -0.12222 C -0.97474 -0.125 -0.9724 -0.12593 -0.97031 -0.12778 C -0.96914 -0.13055 -0.96849 -0.13403 -0.96719 -0.13611 C -0.96432 -0.14051 -0.96094 -0.14352 -0.95781 -0.14722 C -0.95612 -0.14907 -0.95443 -0.15046 -0.953 -0.15278 C -0.94258 -0.17153 -0.94792 -0.16713 -0.93893 -0.17222 C -0.9349 -0.17778 -0.93151 -0.1868 -0.92643 -0.18889 C -0.92018 -0.1919 -0.91979 -0.1912 -0.91393 -0.19722 C -0.91081 -0.20069 -0.9082 -0.20625 -0.90456 -0.20833 C -0.903 -0.20926 -0.90143 -0.21018 -0.89987 -0.21111 C -0.88503 -0.2213 -0.89805 -0.21319 -0.88737 -0.21944 C -0.88594 -0.22222 -0.88464 -0.22593 -0.88281 -0.22778 C -0.88086 -0.22986 -0.87852 -0.2294 -0.87656 -0.23055 C -0.87435 -0.23218 -0.8724 -0.23472 -0.87031 -0.23611 C -0.86823 -0.2375 -0.86602 -0.23796 -0.86393 -0.23889 C -0.86237 -0.23981 -0.86094 -0.24097 -0.85938 -0.24167 C -0.85729 -0.24282 -0.85508 -0.24352 -0.85313 -0.24444 C -0.84987 -0.2463 -0.84688 -0.24815 -0.84375 -0.25 C -0.84206 -0.25093 -0.8405 -0.25162 -0.83906 -0.25278 C -0.83594 -0.25555 -0.83294 -0.25949 -0.82969 -0.26111 C -0.82552 -0.26319 -0.82123 -0.26296 -0.81706 -0.26389 C -0.81393 -0.26574 -0.81094 -0.26852 -0.80781 -0.26944 C -0.79167 -0.2743 -0.79414 -0.2743 -0.77031 -0.275 L -0.65 -0.27778 C -0.64649 -0.27755 -0.63047 -0.2787 -0.62344 -0.27222 C -0.62175 -0.27083 -0.62018 -0.26852 -0.61875 -0.26667 C -0.61823 -0.26389 -0.61823 -0.26042 -0.61719 -0.25833 C -0.60742 -0.2412 -0.61589 -0.26805 -0.61094 -0.25 " pathEditMode="relative" rAng="0" ptsTypes="AAAAAAAAAAAAAAAAAAAAAAAAAAAAAAAAAAAAAAAAAAAAAAAAAAAAAAAAA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62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53" y="2212988"/>
            <a:ext cx="7832751" cy="4416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583" y="3382178"/>
            <a:ext cx="3548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is a chant?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Where do we hear chants?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" y="959783"/>
            <a:ext cx="11671386" cy="19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3" y="2570957"/>
            <a:ext cx="2393925" cy="3816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52" y="3382178"/>
            <a:ext cx="11920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How long can chants be?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Do they use instruments?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Do they have to rhyme?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" y="959783"/>
            <a:ext cx="11671386" cy="1988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63" y="2073150"/>
            <a:ext cx="3154538" cy="46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382178"/>
            <a:ext cx="1165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Why do we chant when watching sports?</a:t>
            </a:r>
          </a:p>
          <a:p>
            <a:r>
              <a:rPr lang="en-GB" sz="3600" dirty="0">
                <a:solidFill>
                  <a:schemeClr val="bg1"/>
                </a:solidFill>
              </a:rPr>
              <a:t>What makes a good chant?</a:t>
            </a:r>
          </a:p>
          <a:p>
            <a:r>
              <a:rPr lang="en-GB" sz="3600" dirty="0">
                <a:solidFill>
                  <a:schemeClr val="bg1"/>
                </a:solidFill>
              </a:rPr>
              <a:t>Here’s one from  the stadium.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" y="959783"/>
            <a:ext cx="11671386" cy="1988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770" y="0"/>
            <a:ext cx="472500" cy="123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97" y="2514375"/>
            <a:ext cx="562500" cy="68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347" y="1542240"/>
            <a:ext cx="450000" cy="57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17" y="3200625"/>
            <a:ext cx="9901589" cy="666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020" y="5296660"/>
            <a:ext cx="472500" cy="123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613" y="4953535"/>
            <a:ext cx="562500" cy="6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381 0.04467 L 0.01381 0.04491 C 0.01002 0.03541 0.00808 0.02315 0.00287 0.0169 L -0.01119 0.00023 C -0.01276 -0.00162 -0.0142 -0.0044 -0.01589 -0.00533 C -0.01745 -0.00625 -0.01915 -0.00695 -0.02058 -0.0081 C -0.02227 -0.00972 -0.0237 -0.01204 -0.02526 -0.01366 C -0.03072 -0.01922 -0.03099 -0.01898 -0.0362 -0.02199 C -0.05391 -0.02107 -0.07174 -0.02107 -0.08933 -0.01922 C -0.09231 -0.01898 -0.09726 -0.01528 -0.10027 -0.01366 C -0.10417 -0.01181 -0.11316 -0.0088 -0.11589 -0.00533 C -0.12943 0.01041 -0.11237 -0.00857 -0.12527 0.00301 C -0.12696 0.0044 -0.12826 0.00717 -0.12995 0.00856 L -0.14428 0.0169 C -0.14584 0.01782 -0.14727 0.01944 -0.14896 0.01967 C -0.17279 0.02291 -0.16237 0.0206 -0.18008 0.025 C -0.20977 0.04282 -0.18594 0.02963 -0.26459 0.025 C -0.27071 0.02477 -0.27683 0.02291 -0.28308 0.02222 C -0.29402 0.02106 -0.30521 0.0206 -0.31589 0.01967 C -0.32474 0.01435 -0.31902 0.01759 -0.33321 0.01134 C -0.33542 0.01041 -0.33737 0.00856 -0.33959 0.00856 L -0.37396 0.00578 C -0.40079 0.00671 -0.428 0.00602 -0.45521 0.00856 C -0.45847 0.00879 -0.4612 0.01296 -0.46433 0.01412 L -0.47214 0.0169 C -0.47422 0.01875 -0.47644 0.02037 -0.47839 0.02222 C -0.48008 0.02407 -0.48152 0.02639 -0.48308 0.02801 C -0.48464 0.02916 -0.48646 0.02916 -0.48803 0.03078 C -0.49128 0.03403 -0.49375 0.03958 -0.49714 0.0419 C -0.50847 0.04838 -0.49454 0.04028 -0.50808 0.04745 C -0.50977 0.04815 -0.5112 0.0493 -0.51277 0.05023 C -0.51693 0.05208 -0.52553 0.05578 -0.52553 0.05602 C -0.5461 0.05486 -0.56719 0.05532 -0.58777 0.05301 C -0.5987 0.05162 -0.59467 0.04745 -0.60183 0.0419 C -0.60495 0.03935 -0.60847 0.03958 -0.6112 0.03634 C -0.61277 0.03449 -0.6142 0.03194 -0.61589 0.03078 C -0.62175 0.02616 -0.63217 0.02176 -0.63777 0.01967 C -0.63985 0.01875 -0.64206 0.01805 -0.64402 0.0169 C -0.64974 0.01342 -0.64961 0.01319 -0.65652 0.01134 C -0.68112 0.0044 -0.65899 0.01203 -0.67683 0.00578 C -0.69271 0.00671 -0.70834 0.00671 -0.72383 0.00856 C -0.72605 0.00856 -0.72813 0.00972 -0.73021 0.01134 C -0.73178 0.0125 -0.73308 0.01528 -0.73464 0.0169 C -0.7362 0.01805 -0.7379 0.01828 -0.73933 0.01967 C -0.74102 0.02106 -0.74245 0.02361 -0.74428 0.025 C -0.74571 0.02639 -0.7474 0.02662 -0.74896 0.02801 C -0.7504 0.0294 -0.75183 0.03194 -0.75339 0.03356 C -0.75495 0.03472 -0.75665 0.03495 -0.75808 0.03634 C -0.75977 0.03773 -0.76107 0.04097 -0.76303 0.0419 C -0.76706 0.04375 -0.77123 0.04352 -0.77527 0.04467 C -0.778 0.04537 -0.7806 0.04629 -0.78334 0.04745 C -0.7849 0.04815 -0.78633 0.0493 -0.78777 0.05023 C -0.79037 0.05116 -0.7931 0.05185 -0.79558 0.05301 C -0.79727 0.0537 -0.7987 0.05509 -0.8004 0.05578 C -0.80456 0.05694 -0.8086 0.05764 -0.81277 0.05856 C -0.83047 0.05764 -0.84831 0.05741 -0.86589 0.05578 C -0.86758 0.05555 -0.86902 0.0537 -0.87058 0.05301 C -0.88438 0.04583 -0.87032 0.05393 -0.88152 0.04745 C -0.8836 0.0419 -0.88425 0.03287 -0.88777 0.03078 C -0.89258 0.02778 -0.8931 0.02824 -0.89714 0.02222 C -0.90547 0.00995 -0.89766 0.01551 -0.90964 0.01134 C -0.91172 0.00949 -0.91381 0.00741 -0.91589 0.00578 C -0.91967 0.00278 -0.92292 0.00208 -0.92683 0.00023 C -0.92852 -0.0007 -0.93008 -0.00185 -0.93178 -0.00255 C -0.93568 -0.00463 -0.94402 -0.0081 -0.94402 -0.00787 C -0.9599 -0.00718 -0.9754 -0.00764 -0.99089 -0.00533 C -0.99519 -0.00486 -1.00339 0.00023 -1.00339 0.00046 C -1.00508 0.00208 -1.00665 0.00416 -1.00808 0.00578 C -1.00964 0.00694 -1.01133 0.00741 -1.01277 0.00856 C -1.01563 0.01018 -1.0181 0.01203 -1.02058 0.01412 C -1.02279 0.01574 -1.025 0.01736 -1.02683 0.01967 C -1.02904 0.02176 -1.03073 0.02616 -1.03308 0.02801 C -1.06055 0.04815 -1.06068 0.04791 -1.07839 0.05578 C -1.08099 0.05856 -1.08347 0.06157 -1.0862 0.06412 C -1.08764 0.06528 -1.0892 0.06597 -1.09089 0.0669 C -1.09493 0.06875 -1.09909 0.07083 -1.10339 0.07245 C -1.11277 0.07569 -1.1086 0.07361 -1.11589 0.07801 C -1.12474 0.07708 -1.1336 0.07731 -1.14245 0.07523 C -1.14467 0.07453 -1.14636 0.07083 -1.1487 0.06967 C -1.1517 0.06805 -1.15495 0.06782 -1.15808 0.0669 C -1.16016 0.06597 -1.16224 0.06504 -1.16433 0.06412 L -1.16902 0.05856 L -1.19089 -0.03866 " pathEditMode="relative" rAng="0" ptsTypes="AAAAAAAAAAAAAAAAAAAAAAAAAAAAAAAAAAAAAAAAAAAAAAAAAAAAAAAAAAAAAAAAAAAAAAAAAAAAAAAAAAA">
                                      <p:cBhvr>
                                        <p:cTn id="15" dur="3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34" y="-2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41667E-6 -1.11111E-6 L -5.41667E-6 -1.11111E-6 C -0.03269 -0.00209 -0.05183 -0.00533 -0.08438 -1.11111E-6 C -0.08777 0.00046 -0.09063 0.00416 -0.09376 0.00555 L -0.10001 0.00833 C -0.10105 0.01111 -0.1017 0.01481 -0.10313 0.01666 C -0.10704 0.02129 -0.11238 0.02199 -0.11563 0.02778 C -0.12149 0.03819 -0.11824 0.03495 -0.12501 0.03889 C -0.12553 0.04166 -0.12592 0.04467 -0.12657 0.04722 C -0.12878 0.05486 -0.131 0.05764 -0.13438 0.06389 C -0.13542 0.06944 -0.13568 0.07569 -0.13751 0.08055 C -0.13855 0.08333 -0.13998 0.08588 -0.14063 0.08889 C -0.14206 0.09421 -0.14272 0.1 -0.14376 0.10555 L -0.14688 0.12222 C -0.1474 0.125 -0.14818 0.12754 -0.14844 0.13055 C -0.15222 0.16296 -0.14766 0.12106 -0.15157 0.17222 C -0.15248 0.18333 -0.15391 0.19444 -0.15469 0.20555 C -0.15613 0.22477 -0.15613 0.22685 -0.15782 0.24444 C -0.15834 0.24907 -0.15886 0.2537 -0.15938 0.25833 C -0.1599 0.26111 -0.16055 0.26366 -0.16094 0.26666 C -0.1616 0.27129 -0.16186 0.27592 -0.16251 0.28055 C -0.16342 0.28611 -0.16459 0.29166 -0.16563 0.29722 C -0.16615 0.3 -0.16693 0.30254 -0.16719 0.30555 C -0.16772 0.31018 -0.16798 0.31481 -0.16876 0.31944 C -0.16954 0.32338 -0.17071 0.32685 -0.17188 0.33055 C -0.17384 0.33611 -0.17696 0.34074 -0.17813 0.34722 C -0.181 0.3618 -0.17878 0.35301 -0.18594 0.37222 C -0.18699 0.375 -0.18777 0.37801 -0.18907 0.38055 C -0.19063 0.38333 -0.19219 0.38634 -0.19376 0.38889 C -0.20014 0.39838 -0.20417 0.39977 -0.20938 0.41389 C -0.21667 0.43333 -0.21251 0.42685 -0.22032 0.43611 C -0.22136 0.43889 -0.22214 0.44213 -0.22344 0.44444 C -0.22631 0.44884 -0.22983 0.45139 -0.23282 0.45555 C -0.2349 0.45833 -0.23699 0.46134 -0.23907 0.46389 C -0.24115 0.46597 -0.24337 0.46713 -0.24532 0.46944 C -0.24675 0.47083 -0.25404 0.48148 -0.25626 0.48333 C -0.25938 0.48565 -0.26251 0.48727 -0.26563 0.48889 C -0.26772 0.48958 -0.27436 0.49236 -0.27657 0.49444 C -0.2793 0.49676 -0.28165 0.50046 -0.28438 0.50278 C -0.28621 0.50416 -0.29727 0.50787 -0.29844 0.50833 L -0.36719 0.50555 C -0.37045 0.50532 -0.37358 0.5037 -0.37657 0.50278 C -0.38191 0.50092 -0.38699 0.49907 -0.39219 0.49722 C -0.40522 0.49259 -0.3974 0.49491 -0.41563 0.49166 C -0.42644 0.48518 -0.41316 0.49282 -0.42813 0.48611 C -0.42983 0.48518 -0.43126 0.48356 -0.43282 0.48333 C -0.44272 0.48171 -0.45261 0.48148 -0.46251 0.48055 C -0.46667 0.4787 -0.47084 0.47592 -0.47501 0.475 C -0.48334 0.47315 -0.4918 0.47315 -0.50001 0.47222 L -0.52032 0.46944 L -0.61094 0.47222 C -0.61576 0.47245 -0.62045 0.47361 -0.62501 0.475 C -0.6267 0.47546 -0.62813 0.47685 -0.62969 0.47778 C -0.63594 0.48055 -0.64272 0.48078 -0.64844 0.48611 C -0.66654 0.50208 -0.65847 0.49791 -0.67188 0.50278 C -0.70691 0.53379 -0.66628 0.49884 -0.69376 0.51944 C -0.70535 0.52801 -0.69949 0.52616 -0.70782 0.53055 C -0.71511 0.53403 -0.71511 0.53333 -0.72344 0.53611 C -0.72618 0.5368 -0.72865 0.53796 -0.73126 0.53889 L -0.81719 0.53611 C -0.82358 0.53565 -0.82983 0.53449 -0.83594 0.53333 C -0.83816 0.53264 -0.84011 0.53125 -0.84219 0.53055 C -0.84532 0.5294 -0.84844 0.52847 -0.85157 0.52778 C -0.85678 0.52662 -0.86199 0.52592 -0.86719 0.525 C -0.86928 0.52407 -0.87136 0.52268 -0.87344 0.52222 C -0.87761 0.52083 -0.88191 0.52037 -0.88594 0.51944 C -0.8892 0.51852 -0.89219 0.51759 -0.89532 0.51666 C -0.8974 0.51481 -0.89949 0.5125 -0.90157 0.51111 C -0.90469 0.50879 -0.90808 0.50833 -0.91094 0.50555 C -0.9129 0.50347 -0.91394 0.49953 -0.91563 0.49722 C -0.91667 0.49583 -0.92748 0.48426 -0.92969 0.48333 C -0.93386 0.48148 -0.93803 0.48148 -0.94219 0.48055 C -0.94376 0.4787 -0.94532 0.47639 -0.94688 0.475 C -0.95313 0.46898 -0.96016 0.46574 -0.96563 0.45833 C -0.97384 0.44745 -0.96967 0.45208 -0.97813 0.44444 C -0.97917 0.44166 -0.97996 0.43842 -0.98126 0.43611 C -0.98269 0.43356 -0.98464 0.43264 -0.98594 0.43055 C -0.99037 0.42338 -0.99493 0.41666 -0.99844 0.40833 C -1.00222 0.3993 -1.00743 0.38588 -1.01251 0.38055 C -1.01511 0.37778 -1.01798 0.37546 -1.02032 0.37222 C -1.02488 0.3662 -1.02514 0.36296 -1.02813 0.35555 C -1.02969 0.35162 -1.03087 0.34722 -1.03282 0.34444 C -1.03621 0.33981 -1.04011 0.3368 -1.04376 0.33333 C -1.04792 0.3294 -1.053 0.32801 -1.05626 0.32222 C -1.05782 0.31944 -1.05925 0.31643 -1.06094 0.31389 C -1.06511 0.30764 -1.06706 0.30764 -1.07188 0.30278 C -1.07358 0.30116 -1.07501 0.29884 -1.07657 0.29722 C -1.09311 0.28102 -1.08373 0.29004 -1.09376 0.28333 C -1.09636 0.28148 -1.09884 0.27916 -1.10144 0.27778 C -1.10404 0.27639 -1.10678 0.27616 -1.10938 0.275 C -1.11095 0.2743 -1.11238 0.27268 -1.11394 0.27222 C -1.11706 0.27083 -1.12032 0.2706 -1.12345 0.26944 C -1.12501 0.26875 -1.12644 0.26666 -1.128 0.26666 C -1.1629 0.26574 -1.19792 0.26666 -1.23282 0.26666 " pathEditMode="relative" ptsTypes="AAAAAAAAAAAAAAAAAAAAAAAAAAAAAAAAAAAAAAAAAAAAAAAAAAAAAAAAAAAAAAAAAAAAAAAAAAAAAAAAAAAAAAAAAAAAAA">
                                      <p:cBhvr>
                                        <p:cTn id="17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9444 L 0.01302 0.09444 C 0.00989 0.10092 0.00664 0.10717 0.00364 0.11389 C 0.00234 0.11643 0.00169 0.11944 0.00052 0.12222 C -0.00091 0.12523 -0.00287 0.12731 -0.00417 0.13055 C -0.00547 0.1331 -0.00586 0.1368 -0.00729 0.13889 C -0.02006 0.15463 -0.01589 0.14606 -0.02448 0.15277 C -0.0267 0.15439 -0.02865 0.15694 -0.03073 0.15833 C -0.0336 0.15995 -0.04558 0.16273 -0.04792 0.16389 C -0.04961 0.16435 -0.05104 0.16597 -0.05261 0.16666 C -0.05782 0.16875 -0.06823 0.17222 -0.06823 0.17222 C -0.0974 0.17129 -0.1267 0.17176 -0.15573 0.16944 C -0.15912 0.16898 -0.16198 0.16527 -0.16511 0.16389 C -0.1767 0.15856 -0.16628 0.16412 -0.17774 0.15555 C -0.17917 0.15439 -0.18086 0.15393 -0.18229 0.15277 C -0.18399 0.15115 -0.18529 0.14838 -0.18698 0.14722 C -0.18907 0.1456 -0.19128 0.14537 -0.19336 0.14444 C -0.19649 0.14259 -0.19961 0.14074 -0.20261 0.13889 L -0.22136 0.12777 L -0.22604 0.125 C -0.22761 0.12407 -0.22917 0.12245 -0.23086 0.12222 C -0.23438 0.12129 -0.23815 0.1206 -0.24167 0.11944 C -0.24388 0.11875 -0.24584 0.11713 -0.24805 0.11666 C -0.25209 0.11527 -0.25625 0.11481 -0.26042 0.11389 L -0.35417 0.11666 C -0.35756 0.11666 -0.36185 0.1206 -0.36511 0.12222 C -0.36771 0.12314 -0.37032 0.12407 -0.37292 0.125 C -0.37709 0.1287 -0.38112 0.13333 -0.38542 0.13611 L -0.39948 0.14444 L -0.40417 0.14722 C -0.40573 0.14814 -0.40729 0.14907 -0.40886 0.15 C -0.41094 0.15092 -0.41315 0.15162 -0.41511 0.15277 C -0.41836 0.15439 -0.42136 0.15717 -0.42448 0.15833 C -0.42761 0.15926 -0.43086 0.15972 -0.43399 0.16111 C -0.43555 0.16157 -0.43698 0.16296 -0.43854 0.16389 C -0.44115 0.16481 -0.44388 0.16551 -0.44636 0.16666 C -0.44805 0.16736 -0.44948 0.16875 -0.45104 0.16944 C -0.45573 0.1706 -0.46042 0.17129 -0.46524 0.17222 C -0.46927 0.17407 -0.47383 0.1743 -0.47761 0.17777 C -0.47969 0.17963 -0.48164 0.18217 -0.48386 0.18333 C -0.48698 0.18472 -0.50729 0.18842 -0.50886 0.18889 C -0.52748 0.19699 -0.49818 0.18449 -0.52604 0.19444 C -0.53034 0.19583 -0.53438 0.19953 -0.53854 0.2 L -0.57305 0.20277 C -0.60625 0.20185 -0.63972 0.20254 -0.67292 0.2 C -0.67526 0.19977 -0.67709 0.19606 -0.67917 0.19444 C -0.68073 0.19328 -0.68243 0.19282 -0.68386 0.19166 C -0.68555 0.19004 -0.68685 0.18727 -0.68854 0.18611 C -0.69167 0.18356 -0.69479 0.1824 -0.69792 0.18055 C -0.69961 0.17963 -0.70104 0.17847 -0.70261 0.17777 C -0.70716 0.17569 -0.71446 0.17268 -0.71823 0.16944 C -0.72279 0.16527 -0.72461 0.16296 -0.72917 0.16111 C -0.73177 0.15995 -0.73451 0.15949 -0.73698 0.15833 C -0.74024 0.15671 -0.74323 0.1537 -0.74649 0.15277 C -0.7517 0.15092 -0.75703 0.15 -0.76211 0.14722 L -0.77136 0.14166 C -0.77292 0.14074 -0.77448 0.13912 -0.77604 0.13889 L -0.79167 0.13611 L -0.86511 0.13889 C -0.86732 0.13889 -0.8694 0.14051 -0.87149 0.14166 C -0.87461 0.14328 -0.87761 0.14537 -0.88073 0.14722 L -0.88542 0.15 L -0.89011 0.15277 L -0.89493 0.15555 C -0.90586 0.175 -0.90026 0.16852 -0.91042 0.17777 C -0.91198 0.18148 -0.91302 0.18611 -0.91511 0.18889 C -0.91693 0.19097 -0.91953 0.18958 -0.92136 0.19166 C -0.92331 0.19352 -0.92435 0.19745 -0.92604 0.2 C -0.92904 0.20393 -0.93282 0.20625 -0.93542 0.21111 C -0.93854 0.21666 -0.94115 0.22338 -0.94479 0.22777 C -0.94636 0.22963 -0.94818 0.23102 -0.94948 0.23333 C -0.95339 0.23935 -0.95677 0.24629 -0.96042 0.25277 C -0.96198 0.25555 -0.96328 0.25879 -0.96524 0.26111 L -0.96979 0.26666 C -0.97084 0.26944 -0.97175 0.27222 -0.97305 0.275 C -0.9767 0.28287 -0.97774 0.28333 -0.98229 0.28889 C -0.98347 0.29166 -0.98425 0.29467 -0.98542 0.29722 C -0.98946 0.30486 -0.99532 0.30995 -0.99792 0.31944 C -0.99909 0.32314 -1 0.32685 -1.00104 0.33055 C -1.00209 0.33333 -1.00287 0.33657 -1.0043 0.33889 C -1.00703 0.34305 -1.01354 0.35 -1.01354 0.35 C -1.01407 0.3537 -1.01407 0.35787 -1.01511 0.36111 C -1.01784 0.36875 -1.02214 0.37291 -1.02604 0.37777 C -1.03438 0.4 -1.02344 0.37314 -1.03386 0.39166 C -1.03633 0.39583 -1.03815 0.40069 -1.04011 0.40555 C -1.04336 0.41296 -1.04336 0.4162 -1.04792 0.42222 C -1.04987 0.42453 -1.05209 0.42592 -1.05417 0.42777 C -1.06198 0.44838 -1.05209 0.42291 -1.06198 0.44444 C -1.06328 0.44699 -1.06381 0.45023 -1.06511 0.45277 C -1.07201 0.46481 -1.06993 0.45717 -1.07604 0.46666 C -1.07839 0.4699 -1.08008 0.4743 -1.08229 0.47777 C -1.08438 0.48078 -1.08659 0.48287 -1.08854 0.48611 C -1.09089 0.48935 -1.09245 0.49375 -1.0948 0.49722 C -1.09766 0.50139 -1.10144 0.50347 -1.10417 0.50833 C -1.10573 0.51111 -1.1069 0.51458 -1.10886 0.51666 C -1.1112 0.51921 -1.1142 0.51967 -1.11667 0.52222 C -1.12292 0.52847 -1.12175 0.53078 -1.12761 0.53611 C -1.12904 0.53727 -1.13073 0.53796 -1.1323 0.53889 C -1.13646 0.54629 -1.13985 0.55509 -1.1448 0.56111 C -1.14636 0.56296 -1.14766 0.56527 -1.14948 0.56666 C -1.15248 0.56898 -1.15599 0.56875 -1.15886 0.57222 C -1.17227 0.58796 -1.15521 0.56898 -1.16823 0.58055 C -1.17943 0.59051 -1.16537 0.58171 -1.17917 0.59166 C -1.18216 0.59375 -1.18542 0.59514 -1.18855 0.59722 L -1.19323 0.59977 C -1.1948 0.60092 -1.19623 0.60231 -1.19792 0.60277 L -1.21198 0.60555 C -1.2125 0.60578 -1.22513 0.61389 -1.22761 0.61389 C -1.22865 0.61389 -1.22969 0.61203 -1.23073 0.61111 " pathEditMode="relative" ptsTypes="AAAAAAAAAAAAAAAAAAAAAAAAAAAAAAAAAAAAAAAAAAAAAAAAAAAAAAAAAAAAAAAAAAAAAAAAAAAAAAAAAAAAAAAAAAAAAAAAAAAAAAAAAAAAA">
                                      <p:cBhvr>
                                        <p:cTn id="19" dur="4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 0.04468 L 0.0138 0.04491 C 0.01002 0.03542 0.00807 0.02315 0.00286 0.0169 L -0.0112 0.00023 C -0.01276 -0.00162 -0.0142 -0.0044 -0.01589 -0.00532 C -0.01745 -0.00625 -0.01914 -0.00694 -0.02058 -0.0081 C -0.02227 -0.00972 -0.0237 -0.01204 -0.02526 -0.01366 C -0.03073 -0.01921 -0.03099 -0.01898 -0.0362 -0.02199 C -0.05391 -0.02106 -0.07175 -0.02106 -0.08933 -0.01921 C -0.09232 -0.01898 -0.09727 -0.01528 -0.10026 -0.01366 C -0.10417 -0.01181 -0.11315 -0.0088 -0.11589 -0.00532 C -0.12943 0.01042 -0.11237 -0.00856 -0.12526 0.00301 C -0.12696 0.0044 -0.12826 0.00718 -0.12995 0.00856 L -0.14454 0.0169 C -0.1461 0.01782 -0.14753 0.01944 -0.14922 0.01968 C -0.17279 0.02292 -0.16237 0.0206 -0.18008 0.025 C -0.20977 0.04282 -0.1862 0.02963 -0.26485 0.025 C -0.27071 0.02477 -0.27683 0.02292 -0.28308 0.02222 C -0.29401 0.02106 -0.30547 0.0206 -0.31589 0.01968 C -0.32474 0.01435 -0.31901 0.01759 -0.33321 0.01134 C -0.33568 0.01042 -0.33763 0.00856 -0.33985 0.00856 L -0.37422 0.00579 C -0.40079 0.00671 -0.428 0.00602 -0.45547 0.00856 C -0.45873 0.0088 -0.4612 0.01296 -0.46433 0.01412 L -0.47214 0.0169 C -0.47422 0.01875 -0.47644 0.02037 -0.47839 0.02222 C -0.48008 0.02407 -0.48151 0.02639 -0.48308 0.02801 C -0.48464 0.02917 -0.48672 0.02917 -0.48829 0.03079 C -0.49154 0.03403 -0.49401 0.03958 -0.49714 0.0419 C -0.50847 0.04838 -0.4948 0.04028 -0.50808 0.04745 C -0.50977 0.04815 -0.5112 0.04931 -0.51276 0.05023 C -0.51693 0.05208 -0.52579 0.05579 -0.52579 0.05602 C -0.5461 0.05486 -0.56745 0.05532 -0.58776 0.05301 C -0.5987 0.05162 -0.59467 0.04745 -0.60183 0.0419 C -0.60495 0.03935 -0.60847 0.03958 -0.6112 0.03634 C -0.61276 0.03449 -0.6142 0.03194 -0.61589 0.03079 C -0.62175 0.02616 -0.63217 0.02176 -0.63776 0.01968 C -0.63985 0.01875 -0.64206 0.01806 -0.64401 0.0169 C -0.64974 0.01343 -0.64961 0.01319 -0.65651 0.01134 C -0.68112 0.0044 -0.65899 0.01204 -0.67683 0.00579 C -0.69297 0.00671 -0.7086 0.00671 -0.72383 0.00856 C -0.72631 0.00856 -0.72839 0.00972 -0.73047 0.01134 C -0.73177 0.0125 -0.73308 0.01528 -0.73464 0.0169 C -0.7362 0.01806 -0.73789 0.01829 -0.73933 0.01968 C -0.74102 0.02106 -0.74245 0.02361 -0.74454 0.025 C -0.74597 0.02639 -0.74766 0.02662 -0.74922 0.02801 C -0.75039 0.0294 -0.75183 0.03194 -0.75339 0.03356 C -0.75495 0.03472 -0.75664 0.03495 -0.75808 0.03634 C -0.75977 0.03773 -0.76107 0.04097 -0.76329 0.0419 C -0.76732 0.04375 -0.77123 0.04352 -0.77526 0.04468 C -0.778 0.04537 -0.7806 0.0463 -0.7836 0.04745 C -0.78516 0.04815 -0.78659 0.04931 -0.78776 0.05023 C -0.79037 0.05116 -0.7931 0.05185 -0.79558 0.05301 C -0.79727 0.0537 -0.7987 0.05509 -0.80039 0.05579 C -0.80482 0.05694 -0.8086 0.05764 -0.81276 0.05856 C -0.83047 0.05764 -0.84831 0.05741 -0.86589 0.05579 C -0.86758 0.05556 -0.86901 0.0537 -0.87058 0.05301 C -0.88438 0.04583 -0.87032 0.05394 -0.88151 0.04745 C -0.8836 0.0419 -0.88425 0.03287 -0.88776 0.03079 C -0.89258 0.02778 -0.8931 0.02824 -0.89714 0.02222 C -0.90547 0.00995 -0.89766 0.01551 -0.90964 0.01134 C -0.91172 0.00949 -0.91381 0.00741 -0.91589 0.00579 C -0.91967 0.00278 -0.92292 0.00208 -0.92683 0.00023 C -0.92852 -0.00069 -0.93034 -0.00185 -0.93204 -0.00255 C -0.93568 -0.00463 -0.94401 -0.0081 -0.94401 -0.00787 C -0.96016 -0.00718 -0.97539 -0.00764 -0.99089 -0.00532 C -0.99519 -0.00486 -1.00339 0.00023 -1.00339 0.00046 C -1.00508 0.00208 -1.0069 0.00417 -1.00808 0.00579 C -1.00964 0.00694 -1.01133 0.00741 -1.01276 0.00856 C -1.01589 0.01019 -1.0181 0.01204 -1.02058 0.01412 C -1.02279 0.01574 -1.02526 0.01736 -1.02683 0.01968 C -1.02904 0.02176 -1.03073 0.02616 -1.03308 0.02801 C -1.06081 0.04815 -1.06094 0.04792 -1.07839 0.05579 C -1.08099 0.05856 -1.08347 0.06157 -1.0862 0.06412 C -1.08763 0.06528 -1.0892 0.06597 -1.09089 0.0669 C -1.09493 0.06875 -1.09909 0.07083 -1.10339 0.07245 C -1.11276 0.07569 -1.1086 0.07361 -1.11589 0.07801 C -1.12474 0.07708 -1.1336 0.07731 -1.14245 0.07523 C -1.14467 0.07454 -1.14636 0.07083 -1.1487 0.06968 C -1.1517 0.06806 -1.15495 0.06782 -1.15808 0.0669 C -1.16016 0.06597 -1.16224 0.06505 -1.16433 0.06412 L -1.16901 0.05856 L -1.19089 -0.03866 " pathEditMode="relative" rAng="0" ptsTypes="AAAAAAAAAAAAAAAAAAAAAAAAAAAAAAAAAAAAAAAAAAAAAAAAAAAAAAAAAAAAAAAAAAAAAAAAAAAAAAAAAAA">
                                      <p:cBhvr>
                                        <p:cTn id="25" dur="3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34" y="-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6.66667E-6 L -1.45833E-6 6.66667E-6 C -0.00521 -0.00185 -0.01067 -0.003 -0.01562 -0.00555 C -0.0194 -0.00763 -0.02435 -0.01898 -0.02656 -0.02222 C -0.02799 -0.02453 -0.02982 -0.02569 -0.03125 -0.02777 C -0.03307 -0.03032 -0.03424 -0.03379 -0.03593 -0.03611 C -0.04739 -0.05324 -0.03281 -0.02754 -0.04687 -0.04999 C -0.05026 -0.05532 -0.05273 -0.06203 -0.05625 -0.06666 C -0.05833 -0.06944 -0.06054 -0.07199 -0.0625 -0.07499 C -0.06419 -0.07777 -0.06549 -0.08124 -0.06718 -0.08333 C -0.06914 -0.08587 -0.07161 -0.0868 -0.07343 -0.08888 C -0.0763 -0.09236 -0.07838 -0.09722 -0.08125 -0.09999 C -0.08737 -0.10578 -0.09713 -0.11273 -0.10468 -0.11388 C -0.1125 -0.11527 -0.12031 -0.11574 -0.12812 -0.11666 C -0.13216 -0.11643 -0.15325 -0.11736 -0.1625 -0.11111 C -0.16692 -0.10833 -0.17161 -0.103 -0.175 -0.09722 C -0.1789 -0.0912 -0.18229 -0.08425 -0.18593 -0.07777 L -0.20625 -0.04166 C -0.20781 -0.03888 -0.20963 -0.03657 -0.21093 -0.03334 C -0.22135 -0.01041 -0.21484 -0.02384 -0.23125 0.00556 C -0.23333 0.00926 -0.2362 0.01181 -0.2375 0.01667 C -0.23854 0.02038 -0.23906 0.02477 -0.24062 0.02778 C -0.24284 0.03149 -0.24583 0.03334 -0.24843 0.03612 C -0.25 0.03982 -0.25143 0.04352 -0.25312 0.04723 C -0.25768 0.05649 -0.25846 0.05579 -0.26406 0.06389 C -0.26992 0.072 -0.27552 0.08056 -0.28125 0.08889 C -0.28385 0.0926 -0.28646 0.0963 -0.28906 0.10001 C -0.29166 0.10371 -0.29453 0.10672 -0.29687 0.11112 C -0.29987 0.11621 -0.30234 0.12176 -0.30625 0.12501 C -0.30937 0.12732 -0.31276 0.12801 -0.31562 0.13056 C -0.32161 0.13542 -0.32695 0.14237 -0.33281 0.14723 C -0.36328 0.17107 -0.3487 0.15764 -0.3625 0.16667 C -0.36679 0.16922 -0.37083 0.17269 -0.375 0.17501 C -0.37812 0.17639 -0.38138 0.17639 -0.38437 0.17778 C -0.38607 0.17825 -0.3875 0.17987 -0.38906 0.18056 C -0.39271 0.18172 -0.39648 0.18195 -0.4 0.18334 C -0.40221 0.1838 -0.40416 0.18565 -0.40625 0.18612 C -0.41614 0.18751 -0.42604 0.18797 -0.43593 0.18889 L -0.62968 0.18334 C -0.63815 0.18288 -0.64635 0.17894 -0.65468 0.17778 L -0.67343 0.17501 L -0.6875 0.16945 C -0.69179 0.1676 -0.7 0.16389 -0.7 0.16389 C -0.70156 0.16112 -0.70286 0.15764 -0.70468 0.15556 C -0.71198 0.147 -0.71679 0.14584 -0.725 0.14167 C -0.72708 0.13889 -0.7289 0.13519 -0.73125 0.13334 C -0.73372 0.13126 -0.73659 0.13149 -0.73906 0.13056 C -0.74505 0.12801 -0.74479 0.12801 -0.75 0.12501 C -0.75208 0.12223 -0.75429 0.11945 -0.75625 0.11667 C -0.7595 0.11204 -0.76224 0.10626 -0.76562 0.10278 C -0.76849 0.09977 -0.77187 0.09908 -0.775 0.09723 L -0.77968 0.09445 C -0.78177 0.09167 -0.78372 0.0882 -0.78593 0.08612 C -0.80794 0.06459 -0.81653 0.07964 -0.85 0.08334 C -0.85482 0.08751 -0.85898 0.09144 -0.86406 0.09445 C -0.86823 0.09653 -0.87239 0.09815 -0.87656 0.10001 C -0.87864 0.10093 -0.88086 0.10139 -0.88281 0.10278 C -0.88437 0.10371 -0.88593 0.10464 -0.8875 0.10556 C -0.89687 0.11042 -0.89687 0.11019 -0.90468 0.11389 C -0.91771 0.11297 -0.93086 0.11274 -0.94375 0.11112 C -0.947 0.11065 -0.95729 0.10024 -0.95781 0.10001 C -0.96146 0.09746 -0.9651 0.0963 -0.96875 0.09445 C -0.97552 0.08704 -0.98164 0.07663 -0.98906 0.07223 L -1.00312 0.06389 C -1.00521 0.06112 -1.00716 0.05788 -1.00937 0.05556 C -1.0125 0.05232 -1.01601 0.05093 -1.01875 0.04723 C -1.02031 0.04514 -1.02057 0.04098 -1.02187 0.03889 C -1.0263 0.03172 -1.03177 0.02686 -1.03593 0.01945 L -1.04843 -0.00277 C -1.05 -0.00555 -1.05143 -0.00879 -1.05312 -0.01111 C -1.05521 -0.01388 -1.05742 -0.01643 -1.05937 -0.01944 C -1.06107 -0.02222 -1.06237 -0.02546 -1.06406 -0.02777 C -1.0681 -0.03379 -1.07291 -0.03796 -1.07656 -0.04444 C -1.07864 -0.04814 -1.08099 -0.05161 -1.08281 -0.05555 C -1.08411 -0.0581 -1.08463 -0.06157 -1.08593 -0.06388 C -1.08789 -0.06736 -1.09023 -0.06921 -1.09218 -0.07222 C -1.09453 -0.07569 -1.09622 -0.08009 -1.09843 -0.08333 C -1.10052 -0.08657 -1.10273 -0.08865 -1.10468 -0.09166 C -1.11979 -0.11504 -1.09739 -0.08402 -1.11562 -0.10833 C -1.11666 -0.11203 -1.11719 -0.11643 -1.11862 -0.11944 C -1.12448 -0.13148 -1.12474 -0.12476 -1.13112 -0.13333 C -1.13359 -0.13657 -1.13515 -0.1412 -1.1375 -0.14444 C -1.14219 -0.15185 -1.14804 -0.15763 -1.15312 -0.16388 C -1.15573 -0.16759 -1.15846 -0.17106 -1.16094 -0.17499 C -1.16471 -0.18124 -1.16836 -0.18773 -1.17187 -0.19444 C -1.17461 -0.19976 -1.17969 -0.21111 -1.17969 -0.21111 " pathEditMode="relative" ptsTypes="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152" y="2531069"/>
            <a:ext cx="11920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Here’s an example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Ooh to be a, ooh to be a Terrier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Your turn!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And this is what it looks like in music notation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" y="602595"/>
            <a:ext cx="11671386" cy="1988458"/>
          </a:xfrm>
          <a:prstGeom prst="rect">
            <a:avLst/>
          </a:prstGeom>
        </p:spPr>
      </p:pic>
      <p:pic>
        <p:nvPicPr>
          <p:cNvPr id="4" name="Picture 2" descr="C:\Users\User\Pictures\2018-01-09\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11623" r="10798" b="77095"/>
          <a:stretch/>
        </p:blipFill>
        <p:spPr bwMode="auto">
          <a:xfrm>
            <a:off x="1619344" y="4918977"/>
            <a:ext cx="887986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9345" y="5973638"/>
            <a:ext cx="8648606" cy="46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7660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78838" y="2844763"/>
            <a:ext cx="10777742" cy="3362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" y="602595"/>
            <a:ext cx="11671386" cy="19884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1563" y="3916239"/>
            <a:ext cx="9482337" cy="362036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193800" y="5511800"/>
            <a:ext cx="9531621" cy="562023"/>
          </a:xfrm>
          <a:prstGeom prst="rect">
            <a:avLst/>
          </a:prstGeom>
          <a:solidFill>
            <a:srgbClr val="FE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8043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" y="602595"/>
            <a:ext cx="11671386" cy="1988458"/>
          </a:xfrm>
          <a:prstGeom prst="rect">
            <a:avLst/>
          </a:prstGeom>
        </p:spPr>
      </p:pic>
      <p:pic>
        <p:nvPicPr>
          <p:cNvPr id="8" name="Picture 2" descr="C:\Users\User\Pictures\2018-01-09\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34333" r="6907" b="47667"/>
          <a:stretch/>
        </p:blipFill>
        <p:spPr bwMode="auto">
          <a:xfrm>
            <a:off x="678838" y="3057525"/>
            <a:ext cx="10760877" cy="31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00809" y="4556087"/>
            <a:ext cx="9332291" cy="362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393130" y="5711787"/>
            <a:ext cx="9332291" cy="362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7086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0051" y="2310614"/>
            <a:ext cx="65784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Work in small groups creating new lyrics, rhythms and melody for your chant.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Remember: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Create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Practice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Perform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6" y="1036081"/>
            <a:ext cx="11356341" cy="1051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86" y="2552699"/>
            <a:ext cx="2021561" cy="410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" y="2691614"/>
            <a:ext cx="3250610" cy="39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45" y="401037"/>
            <a:ext cx="10065660" cy="1465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2374900"/>
            <a:ext cx="8953500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 err="1"/>
              <a:t>Kamil</a:t>
            </a:r>
            <a:r>
              <a:rPr lang="en-GB" dirty="0"/>
              <a:t> </a:t>
            </a:r>
            <a:r>
              <a:rPr lang="en-GB" dirty="0" err="1"/>
              <a:t>Grabara</a:t>
            </a:r>
            <a:endParaRPr lang="en-GB" dirty="0"/>
          </a:p>
          <a:p>
            <a:r>
              <a:rPr lang="en-GB" dirty="0"/>
              <a:t>Joel Coleman</a:t>
            </a:r>
          </a:p>
          <a:p>
            <a:r>
              <a:rPr lang="en-GB" dirty="0"/>
              <a:t>Ryan Schofield</a:t>
            </a:r>
          </a:p>
          <a:p>
            <a:r>
              <a:rPr lang="en-GB" dirty="0"/>
              <a:t>Tommy </a:t>
            </a:r>
            <a:r>
              <a:rPr lang="en-GB" dirty="0" err="1"/>
              <a:t>Elphick</a:t>
            </a:r>
            <a:endParaRPr lang="en-GB" dirty="0"/>
          </a:p>
          <a:p>
            <a:r>
              <a:rPr lang="en-GB" dirty="0"/>
              <a:t>Terence </a:t>
            </a:r>
            <a:r>
              <a:rPr lang="en-GB" dirty="0" err="1"/>
              <a:t>Kongolo</a:t>
            </a:r>
            <a:endParaRPr lang="en-GB" dirty="0"/>
          </a:p>
          <a:p>
            <a:r>
              <a:rPr lang="en-GB" dirty="0"/>
              <a:t>Danny Simpson</a:t>
            </a:r>
          </a:p>
          <a:p>
            <a:r>
              <a:rPr lang="en-GB" dirty="0"/>
              <a:t>Christopher Schindler</a:t>
            </a:r>
          </a:p>
          <a:p>
            <a:r>
              <a:rPr lang="en-GB" dirty="0" err="1"/>
              <a:t>Florent</a:t>
            </a:r>
            <a:r>
              <a:rPr lang="en-GB" dirty="0"/>
              <a:t> </a:t>
            </a:r>
            <a:r>
              <a:rPr lang="en-GB" dirty="0" err="1"/>
              <a:t>Hadergjonaj</a:t>
            </a:r>
            <a:endParaRPr lang="en-GB" dirty="0"/>
          </a:p>
          <a:p>
            <a:r>
              <a:rPr lang="en-GB" dirty="0"/>
              <a:t>Herbert </a:t>
            </a:r>
            <a:r>
              <a:rPr lang="en-GB" dirty="0" err="1"/>
              <a:t>Bockhorn</a:t>
            </a:r>
            <a:endParaRPr lang="en-GB" dirty="0"/>
          </a:p>
          <a:p>
            <a:r>
              <a:rPr lang="en-GB" dirty="0"/>
              <a:t>Jaden Brown</a:t>
            </a:r>
          </a:p>
          <a:p>
            <a:r>
              <a:rPr lang="en-GB" dirty="0"/>
              <a:t>Jon </a:t>
            </a:r>
            <a:r>
              <a:rPr lang="en-GB" dirty="0" err="1"/>
              <a:t>Stankovic</a:t>
            </a:r>
            <a:endParaRPr lang="en-GB" dirty="0"/>
          </a:p>
          <a:p>
            <a:r>
              <a:rPr lang="en-GB" dirty="0" err="1"/>
              <a:t>Rarmani</a:t>
            </a:r>
            <a:r>
              <a:rPr lang="en-GB" dirty="0"/>
              <a:t> Edmonds-Green</a:t>
            </a:r>
          </a:p>
          <a:p>
            <a:r>
              <a:rPr lang="en-GB" dirty="0"/>
              <a:t>Jonathan Hogg</a:t>
            </a:r>
          </a:p>
          <a:p>
            <a:r>
              <a:rPr lang="en-GB" dirty="0"/>
              <a:t>Isaac </a:t>
            </a:r>
            <a:r>
              <a:rPr lang="en-GB" dirty="0" err="1"/>
              <a:t>Mbenza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Trevoh</a:t>
            </a:r>
            <a:r>
              <a:rPr lang="en-GB" dirty="0"/>
              <a:t> </a:t>
            </a:r>
            <a:r>
              <a:rPr lang="en-GB" dirty="0" err="1"/>
              <a:t>Chalobah</a:t>
            </a:r>
            <a:endParaRPr lang="en-GB" dirty="0"/>
          </a:p>
          <a:p>
            <a:r>
              <a:rPr lang="en-GB" dirty="0"/>
              <a:t>Reece Brown</a:t>
            </a:r>
          </a:p>
          <a:p>
            <a:r>
              <a:rPr lang="en-GB" dirty="0"/>
              <a:t>Alex Pritchard</a:t>
            </a:r>
          </a:p>
          <a:p>
            <a:r>
              <a:rPr lang="en-GB" dirty="0"/>
              <a:t>Lewis O’Brien</a:t>
            </a:r>
          </a:p>
          <a:p>
            <a:r>
              <a:rPr lang="en-GB" dirty="0"/>
              <a:t>Matthew Daly</a:t>
            </a:r>
          </a:p>
          <a:p>
            <a:r>
              <a:rPr lang="en-GB" dirty="0" err="1"/>
              <a:t>Juninho</a:t>
            </a:r>
            <a:r>
              <a:rPr lang="en-GB" dirty="0"/>
              <a:t> </a:t>
            </a:r>
            <a:r>
              <a:rPr lang="en-GB" dirty="0" err="1"/>
              <a:t>Bacuna</a:t>
            </a:r>
            <a:endParaRPr lang="en-GB" dirty="0"/>
          </a:p>
          <a:p>
            <a:r>
              <a:rPr lang="en-GB" dirty="0"/>
              <a:t>Elias </a:t>
            </a:r>
            <a:r>
              <a:rPr lang="en-GB" dirty="0" err="1"/>
              <a:t>Kachunga</a:t>
            </a:r>
            <a:endParaRPr lang="en-GB" dirty="0"/>
          </a:p>
          <a:p>
            <a:r>
              <a:rPr lang="en-GB" dirty="0" err="1"/>
              <a:t>Adama</a:t>
            </a:r>
            <a:r>
              <a:rPr lang="en-GB" dirty="0"/>
              <a:t> </a:t>
            </a:r>
            <a:r>
              <a:rPr lang="en-GB" dirty="0" err="1"/>
              <a:t>Diakhaby</a:t>
            </a:r>
            <a:endParaRPr lang="en-GB" dirty="0"/>
          </a:p>
          <a:p>
            <a:r>
              <a:rPr lang="en-GB" dirty="0" err="1"/>
              <a:t>Karlan</a:t>
            </a:r>
            <a:r>
              <a:rPr lang="en-GB" dirty="0"/>
              <a:t> </a:t>
            </a:r>
            <a:r>
              <a:rPr lang="en-GB" dirty="0" err="1"/>
              <a:t>Ahearne</a:t>
            </a:r>
            <a:r>
              <a:rPr lang="en-GB" dirty="0"/>
              <a:t>-Grant</a:t>
            </a:r>
          </a:p>
          <a:p>
            <a:r>
              <a:rPr lang="en-GB" dirty="0"/>
              <a:t>Josh </a:t>
            </a:r>
            <a:r>
              <a:rPr lang="en-GB" dirty="0" err="1"/>
              <a:t>Koroma</a:t>
            </a:r>
            <a:endParaRPr lang="en-GB" dirty="0"/>
          </a:p>
          <a:p>
            <a:r>
              <a:rPr lang="en-GB" dirty="0" err="1"/>
              <a:t>Fraizer</a:t>
            </a:r>
            <a:r>
              <a:rPr lang="en-GB" dirty="0"/>
              <a:t> Campbell</a:t>
            </a:r>
          </a:p>
          <a:p>
            <a:r>
              <a:rPr lang="en-GB" dirty="0"/>
              <a:t>Collin </a:t>
            </a:r>
            <a:r>
              <a:rPr lang="en-GB" dirty="0" err="1"/>
              <a:t>Quaner</a:t>
            </a:r>
            <a:endParaRPr lang="en-GB" dirty="0"/>
          </a:p>
          <a:p>
            <a:r>
              <a:rPr lang="en-GB" dirty="0"/>
              <a:t>Steve </a:t>
            </a:r>
            <a:r>
              <a:rPr lang="en-GB" dirty="0" err="1"/>
              <a:t>Mounie</a:t>
            </a:r>
            <a:endParaRPr lang="en-GB" dirty="0"/>
          </a:p>
          <a:p>
            <a:r>
              <a:rPr lang="en-GB" dirty="0"/>
              <a:t>Danny </a:t>
            </a:r>
            <a:r>
              <a:rPr lang="en-GB" dirty="0" err="1"/>
              <a:t>Cowley</a:t>
            </a:r>
            <a:endParaRPr lang="en-GB" dirty="0"/>
          </a:p>
          <a:p>
            <a:r>
              <a:rPr lang="en-GB" dirty="0"/>
              <a:t>Nicky </a:t>
            </a:r>
            <a:r>
              <a:rPr lang="en-GB" dirty="0" err="1"/>
              <a:t>Cowley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203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 Hill Haunting</dc:title>
  <dc:creator>Kyle</dc:creator>
  <cp:lastModifiedBy>Natalie Brown</cp:lastModifiedBy>
  <cp:revision>29</cp:revision>
  <dcterms:created xsi:type="dcterms:W3CDTF">2019-04-03T15:19:39Z</dcterms:created>
  <dcterms:modified xsi:type="dcterms:W3CDTF">2019-11-25T15:15:33Z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